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J3bTo2w34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65315B-7E85-6942-9CC5-BCE244E87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BBA0AE-E987-DB4B-BC58-6D81DFC8E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2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EAF87B-1684-9D42-AFD8-F6BEC3D07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0D986B8A-3013-004B-9FB3-50DE715ADF91}"/>
              </a:ext>
            </a:extLst>
          </p:cNvPr>
          <p:cNvSpPr/>
          <p:nvPr/>
        </p:nvSpPr>
        <p:spPr>
          <a:xfrm>
            <a:off x="1674688" y="5239820"/>
            <a:ext cx="5794624" cy="780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2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ADA513-812B-0D45-B08D-BE4B29565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3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DE432F-00E0-5D49-BF04-4DC0C90D6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4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7130C5-3DFB-7342-A1DF-F7E48A330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8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9519AF-97D0-C04F-B7D4-25241C1A1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7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E58F23-1023-294B-99FA-84C757DBA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6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D444A9-579C-3847-8C69-71C42F621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4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905251-6F49-184B-9A67-E2CC49CE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4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322DCB-C35E-0F45-873A-E4FD68293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5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AAF4B0-BBBB-274F-ACFD-1DF022395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6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2017-03-03T11:07:38Z</dcterms:created>
  <dcterms:modified xsi:type="dcterms:W3CDTF">2018-04-11T14:30:10Z</dcterms:modified>
</cp:coreProperties>
</file>