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F9CD-5780-4242-ACBB-2919B8636D1F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C823-BCFE-DA45-9804-3AA6847CB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c5_-e5obp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-wmMHNOH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65315B-7E85-6942-9CC5-BCE244E8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2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74A000-1E4F-9C47-8955-09C082854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2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95A59D-A31D-4D40-B23B-0D6E936C6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2003461" y="1931542"/>
            <a:ext cx="5167901" cy="301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3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4BE9D-3EA2-004C-AD5E-CF0B6A83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2044557" y="1921267"/>
            <a:ext cx="5095982" cy="301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2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4E205-7CD6-2242-9AA7-4C36BD34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2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F4C08-1D83-8E4B-8F3C-F289D488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C0645F-6656-4646-9A3F-F70ACE972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B337C-CD0C-DA40-812D-7B300F76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7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5F656-A011-B44C-8578-E947660C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6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63F6D-B9B6-B943-9533-4433E97E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4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09175-174B-7343-99F8-5F8461EFF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57509-D9AA-994E-ABFE-C05176EF1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37DB97-A90F-BF4B-BCB4-7FDCA1DB8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E56EBA-9EF4-AC40-8BD1-298CCD070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CFBB4C-2CA8-4B4A-9A84-C6C769DF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2017-03-03T11:07:38Z</dcterms:created>
  <dcterms:modified xsi:type="dcterms:W3CDTF">2018-04-11T14:33:27Z</dcterms:modified>
</cp:coreProperties>
</file>