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5315B-7E85-6942-9CC5-BCE244E8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78702-0E1B-F74F-AEFD-F8FB98F4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FF1591-4F5B-AC43-9D62-8584B22F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B542F-716F-1148-BB4E-0B07C081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F5ECC-76E2-F348-B8D0-DAF4315E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7C257-46D0-EE4B-9B50-68339791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2154F-80D3-5F44-A0B7-A46646683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BE5DE-0B95-D94B-8F41-B80AAAEB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670A4-4F93-3943-BE4D-61C23AB5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CD278-35F8-6046-B4CE-D85F9E2E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1BD36-9330-2943-A56B-98C76368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2017-03-03T11:07:38Z</dcterms:created>
  <dcterms:modified xsi:type="dcterms:W3CDTF">2018-04-11T14:37:34Z</dcterms:modified>
</cp:coreProperties>
</file>